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152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28.8.2013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28.8.2013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28.8.2013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28.8.2013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28.8.2013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28.8.2013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28.8.2013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28.8.2013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28.8.2013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28.8.2013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listek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5661248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15888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40826757"/>
              </p:ext>
            </p:extLst>
          </p:nvPr>
        </p:nvGraphicFramePr>
        <p:xfrm>
          <a:off x="1331913" y="977569"/>
          <a:ext cx="6707187" cy="4250103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VY_32_INOVACE_18-06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Černá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3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 listopadu 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2012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0029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Žáci se naučí další způsoby formátování textu a úpravy vzhledu stránky.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U prezentace se v některých </a:t>
                      </a:r>
                      <a:r>
                        <a:rPr kumimoji="0" lang="cs-CZ" sz="1200" b="0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slidech</a:t>
                      </a: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 vyskytují animace z důvodu vyšší pozornosti u žáků. Je přiložen zdrojový soubor, který je možno vytisknout, aby žáci při opisování textu měli snazší práci.</a:t>
                      </a:r>
                      <a:endParaRPr kumimoji="0" lang="cs-CZ" sz="1200" b="0" i="0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19510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r>
              <a:rPr lang="cs-CZ" sz="2400" dirty="0" smtClean="0"/>
              <a:t>Opište zbylý text, soubor uložte pod názvem „</a:t>
            </a:r>
            <a:r>
              <a:rPr lang="cs-CZ" sz="2400" dirty="0" smtClean="0">
                <a:hlinkClick r:id="rId2" action="ppaction://hlinkfile"/>
              </a:rPr>
              <a:t>listek</a:t>
            </a:r>
            <a:r>
              <a:rPr lang="cs-CZ" sz="2400" dirty="0" smtClean="0"/>
              <a:t>“</a:t>
            </a:r>
          </a:p>
          <a:p>
            <a:endParaRPr lang="cs-CZ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243170"/>
            <a:ext cx="3705225" cy="516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82570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Ohraničení stránky, tabulátory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1184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Ohraničení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Otevřete v MS Word nový dokument, zvolte nabídku „Rozložení stránky“</a:t>
            </a:r>
          </a:p>
          <a:p>
            <a:r>
              <a:rPr lang="cs-CZ" sz="2400" dirty="0" smtClean="0"/>
              <a:t>Volba „ohraničení stránky“</a:t>
            </a:r>
          </a:p>
          <a:p>
            <a:r>
              <a:rPr lang="cs-CZ" sz="2400" dirty="0" smtClean="0"/>
              <a:t>Vyberte si libovolný „Efekt“</a:t>
            </a:r>
          </a:p>
          <a:p>
            <a:r>
              <a:rPr lang="cs-CZ" sz="2400" dirty="0" smtClean="0"/>
              <a:t>Jde-li to, změňte barvu</a:t>
            </a:r>
            <a:endParaRPr lang="cs-CZ" sz="24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708920"/>
            <a:ext cx="4282232" cy="3688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752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Vložení nadpisu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Ve </a:t>
            </a:r>
            <a:r>
              <a:rPr lang="cs-CZ" sz="2400" dirty="0" err="1" smtClean="0"/>
              <a:t>WordArtu</a:t>
            </a:r>
            <a:r>
              <a:rPr lang="cs-CZ" sz="2400" dirty="0" smtClean="0"/>
              <a:t> vytvořte nadpis: Seznamovací kurz</a:t>
            </a:r>
          </a:p>
          <a:p>
            <a:r>
              <a:rPr lang="cs-CZ" sz="2400" dirty="0" smtClean="0"/>
              <a:t>Menu „Vložení“          „</a:t>
            </a:r>
            <a:r>
              <a:rPr lang="cs-CZ" sz="2400" dirty="0" err="1" smtClean="0"/>
              <a:t>WordArt</a:t>
            </a:r>
            <a:r>
              <a:rPr lang="cs-CZ" sz="2400" dirty="0" smtClean="0"/>
              <a:t>“</a:t>
            </a:r>
          </a:p>
          <a:p>
            <a:endParaRPr lang="cs-CZ" sz="2400" dirty="0"/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/>
          </a:p>
          <a:p>
            <a:endParaRPr lang="cs-CZ" sz="2400" dirty="0"/>
          </a:p>
          <a:p>
            <a:endParaRPr lang="cs-CZ" sz="2400" dirty="0" smtClean="0"/>
          </a:p>
          <a:p>
            <a:r>
              <a:rPr lang="cs-CZ" sz="2400" dirty="0" smtClean="0"/>
              <a:t>Vyberte si libovolný vhled, který se hodí k Vašemu ohraničení</a:t>
            </a:r>
          </a:p>
          <a:p>
            <a:endParaRPr lang="cs-CZ" sz="2400" dirty="0"/>
          </a:p>
        </p:txBody>
      </p:sp>
      <p:cxnSp>
        <p:nvCxnSpPr>
          <p:cNvPr id="5" name="Přímá spojnice se šipkou 4"/>
          <p:cNvCxnSpPr/>
          <p:nvPr/>
        </p:nvCxnSpPr>
        <p:spPr>
          <a:xfrm>
            <a:off x="2986499" y="2276872"/>
            <a:ext cx="216024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780928"/>
            <a:ext cx="3924300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8894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Zarovnejte nadpis na střed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/>
          </a:bodyPr>
          <a:lstStyle/>
          <a:p>
            <a:r>
              <a:rPr lang="cs-CZ" sz="2400" dirty="0" smtClean="0"/>
              <a:t>Klikněte na Word Art pravým uchem myši, z nabídky zvolte „Další možnosti rozložení“</a:t>
            </a:r>
          </a:p>
          <a:p>
            <a:r>
              <a:rPr lang="cs-CZ" sz="2400" dirty="0"/>
              <a:t>Z</a:t>
            </a:r>
            <a:r>
              <a:rPr lang="cs-CZ" sz="2400" dirty="0" smtClean="0"/>
              <a:t>arovnejte „Na střed“ vzhledem ke „Stránce“</a:t>
            </a:r>
            <a:endParaRPr lang="cs-CZ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80254"/>
            <a:ext cx="2628900" cy="4162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543" y="3394655"/>
            <a:ext cx="5991225" cy="233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390" y="1196752"/>
            <a:ext cx="3724275" cy="516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530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cs-CZ" sz="2400" dirty="0" smtClean="0"/>
              <a:t>Zvolte font „</a:t>
            </a:r>
            <a:r>
              <a:rPr lang="cs-CZ" sz="2400" dirty="0" err="1" smtClean="0"/>
              <a:t>Bookman</a:t>
            </a:r>
            <a:r>
              <a:rPr lang="cs-CZ" sz="2400" dirty="0" smtClean="0"/>
              <a:t> </a:t>
            </a:r>
            <a:r>
              <a:rPr lang="cs-CZ" sz="2400" dirty="0" err="1" smtClean="0"/>
              <a:t>Old</a:t>
            </a:r>
            <a:r>
              <a:rPr lang="cs-CZ" sz="2400" dirty="0" smtClean="0"/>
              <a:t> Style“, velikost 14, tučné písmo, napište „Pondělí“</a:t>
            </a:r>
          </a:p>
          <a:p>
            <a:r>
              <a:rPr lang="cs-CZ" sz="2400" dirty="0" smtClean="0"/>
              <a:t>Na další řádce si nejprve připravíme Tabulátory: menu „Domů“       „Odstavec“       „Tabulátory“</a:t>
            </a:r>
          </a:p>
          <a:p>
            <a:endParaRPr lang="cs-CZ" sz="2400" dirty="0"/>
          </a:p>
        </p:txBody>
      </p:sp>
      <p:cxnSp>
        <p:nvCxnSpPr>
          <p:cNvPr id="5" name="Přímá spojnice se šipkou 4"/>
          <p:cNvCxnSpPr/>
          <p:nvPr/>
        </p:nvCxnSpPr>
        <p:spPr>
          <a:xfrm>
            <a:off x="1979712" y="1700808"/>
            <a:ext cx="288032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Přímá spojnice se šipkou 6"/>
          <p:cNvCxnSpPr/>
          <p:nvPr/>
        </p:nvCxnSpPr>
        <p:spPr>
          <a:xfrm>
            <a:off x="3851920" y="1700808"/>
            <a:ext cx="288032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Skupina 8"/>
          <p:cNvGrpSpPr/>
          <p:nvPr/>
        </p:nvGrpSpPr>
        <p:grpSpPr>
          <a:xfrm>
            <a:off x="899592" y="1926477"/>
            <a:ext cx="4176464" cy="4924150"/>
            <a:chOff x="899592" y="1926477"/>
            <a:chExt cx="4176464" cy="492415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9592" y="1926477"/>
              <a:ext cx="4176464" cy="4924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Ovál 7"/>
            <p:cNvSpPr/>
            <p:nvPr/>
          </p:nvSpPr>
          <p:spPr>
            <a:xfrm>
              <a:off x="2170624" y="2311132"/>
              <a:ext cx="720080" cy="43204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12" name="Ovál 11"/>
            <p:cNvSpPr/>
            <p:nvPr/>
          </p:nvSpPr>
          <p:spPr>
            <a:xfrm>
              <a:off x="1358851" y="6418579"/>
              <a:ext cx="720080" cy="432048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187553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lnSpcReduction="10000"/>
          </a:bodyPr>
          <a:lstStyle/>
          <a:p>
            <a:r>
              <a:rPr lang="cs-CZ" sz="2400" dirty="0" smtClean="0"/>
              <a:t>Nastavíme tabulátory:</a:t>
            </a:r>
          </a:p>
          <a:p>
            <a:pPr marL="0" indent="0">
              <a:buNone/>
            </a:pPr>
            <a:r>
              <a:rPr lang="cs-CZ" sz="2400" dirty="0" smtClean="0"/>
              <a:t>První na 1,5 cm zarovnat vpravo</a:t>
            </a:r>
          </a:p>
          <a:p>
            <a:pPr marL="0" indent="0">
              <a:buNone/>
            </a:pPr>
            <a:r>
              <a:rPr lang="cs-CZ" sz="2400" dirty="0" smtClean="0"/>
              <a:t>Druhý na 2 cm zarovnat vlevo</a:t>
            </a:r>
          </a:p>
          <a:p>
            <a:pPr marL="0" indent="0">
              <a:buNone/>
            </a:pPr>
            <a:r>
              <a:rPr lang="cs-CZ" sz="2400" dirty="0" smtClean="0"/>
              <a:t>Třetí na  15 cm, zarovnat na vpravo, vodící znak</a:t>
            </a:r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r>
              <a:rPr lang="cs-CZ" sz="2400" dirty="0" smtClean="0"/>
              <a:t>Kontrola, co se zobrazí na „Pravítku“</a:t>
            </a:r>
          </a:p>
          <a:p>
            <a:pPr marL="0" indent="0">
              <a:buNone/>
            </a:pPr>
            <a:endParaRPr lang="cs-CZ" sz="24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824" y="1988840"/>
            <a:ext cx="3248025" cy="340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005883"/>
            <a:ext cx="8064896" cy="3922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2197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cs-CZ" sz="2400" dirty="0" smtClean="0"/>
              <a:t>Opište podle předlohy</a:t>
            </a:r>
          </a:p>
          <a:p>
            <a:r>
              <a:rPr lang="cs-CZ" sz="2400" dirty="0" smtClean="0"/>
              <a:t>Font písma zůstává stejný, velikost 12, písmo normální, nezapomínejte na tabulátory</a:t>
            </a:r>
          </a:p>
          <a:p>
            <a:endParaRPr lang="cs-CZ" sz="2400" dirty="0" smtClean="0"/>
          </a:p>
          <a:p>
            <a:endParaRPr lang="cs-CZ" sz="2400" dirty="0" smtClean="0"/>
          </a:p>
          <a:p>
            <a:endParaRPr lang="cs-CZ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94291"/>
            <a:ext cx="8353732" cy="4794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789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Kopírování formátu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Slovo Úterý napíšeme s pomocí funkce kopírování formátu: na další řádku napište „Úterý“ a stiskněte Enter, tím se zachovalo formátování tabulátorů</a:t>
            </a:r>
          </a:p>
          <a:p>
            <a:r>
              <a:rPr lang="cs-CZ" sz="2400" dirty="0" smtClean="0"/>
              <a:t>Kurzor přepněte na řádku se slovem Pondělí</a:t>
            </a:r>
          </a:p>
          <a:p>
            <a:r>
              <a:rPr lang="cs-CZ" sz="2400" dirty="0" smtClean="0"/>
              <a:t>V menu „Domů“ klikněte na nabídku „Kopírovat formát“ a přejeďte slovo Úterý, kurzor myši se z tvaru šipky změní na tvar štětce</a:t>
            </a:r>
            <a:endParaRPr lang="cs-CZ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581128"/>
            <a:ext cx="2016224" cy="1903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627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ICT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motiv ICT</Template>
  <TotalTime>226</TotalTime>
  <Words>314</Words>
  <Application>Microsoft Office PowerPoint</Application>
  <PresentationFormat>Předvádění na obrazovce (4:3)</PresentationFormat>
  <Paragraphs>63</Paragraphs>
  <Slides>10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ICT</vt:lpstr>
      <vt:lpstr>Prezentace aplikace PowerPoint</vt:lpstr>
      <vt:lpstr>Ohraničení stránky, tabulátory</vt:lpstr>
      <vt:lpstr>Ohraničení</vt:lpstr>
      <vt:lpstr>Vložení nadpisu</vt:lpstr>
      <vt:lpstr>Zarovnejte nadpis na střed</vt:lpstr>
      <vt:lpstr>Prezentace aplikace PowerPoint</vt:lpstr>
      <vt:lpstr>Prezentace aplikace PowerPoint</vt:lpstr>
      <vt:lpstr>Prezentace aplikace PowerPoint</vt:lpstr>
      <vt:lpstr>Kopírování formátu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Ohraničení stránky, tabulátory</dc:title>
  <dc:creator>kantor</dc:creator>
  <cp:lastModifiedBy>kantor</cp:lastModifiedBy>
  <cp:revision>15</cp:revision>
  <dcterms:created xsi:type="dcterms:W3CDTF">2013-03-30T13:42:49Z</dcterms:created>
  <dcterms:modified xsi:type="dcterms:W3CDTF">2013-08-28T18:41:55Z</dcterms:modified>
</cp:coreProperties>
</file>